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erriweather" pitchFamily="2" charset="77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F65965-68BD-154F-A32F-EEFF2E6102F8}" v="1" dt="2025-07-05T07:48:44.6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80"/>
    <p:restoredTop sz="94610"/>
  </p:normalViewPr>
  <p:slideViewPr>
    <p:cSldViewPr snapToGrid="0" snapToObjects="1">
      <p:cViewPr>
        <p:scale>
          <a:sx n="103" d="100"/>
          <a:sy n="103" d="100"/>
        </p:scale>
        <p:origin x="240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1633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2531" y="157163"/>
            <a:ext cx="5486400" cy="78094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586990"/>
            <a:ext cx="7416403" cy="13496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SOS: The IoT Safety Net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863798" y="4260533"/>
            <a:ext cx="7416403" cy="1382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Lumina Collective presents Project SOS, a smart IoT safety system designed to provide safety at the push of a button for elderly individuals living alone. This innovative system combines automatic hazard detection with an emergency button for rapid response.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996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4792504"/>
            <a:ext cx="6263164" cy="674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Team Lumina Collective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863798" y="5791200"/>
            <a:ext cx="12902803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Dedicated to enhancing safety and peace of mind through innovative IoT solutions.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700451"/>
            <a:ext cx="5399365" cy="674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What is Project SOS?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6350198" y="2699147"/>
            <a:ext cx="7416403" cy="1382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SOS is a smart IoT safety system for elderly individuals living alone, combining automatic hazard detection and an emergency button for instant manual alerts. It provides peace of mind through rapid emergency response.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350198" y="4324112"/>
            <a:ext cx="485894" cy="485894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31161" y="4364534"/>
            <a:ext cx="323850" cy="404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7051953" y="4398288"/>
            <a:ext cx="3669625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Automatic Hazard Detection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051953" y="4865132"/>
            <a:ext cx="6714649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Detects gas leaks and monitors air quality.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6350198" y="5642491"/>
            <a:ext cx="485894" cy="485894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431161" y="5682913"/>
            <a:ext cx="323850" cy="404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7051953" y="5716667"/>
            <a:ext cx="2699623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Emergency Button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7051953" y="6183511"/>
            <a:ext cx="6714649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Provides instant manual alerts.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708547"/>
            <a:ext cx="5399365" cy="674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 Statement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863798" y="2815233"/>
            <a:ext cx="12902803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Elderly individuals in smart homes, especially those living alone, face challenges such as unnoticed gas leaks/air quality hazards and the need for quick, simple alerts during physical emergencies. Project SOS addresses these critical needs.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863798" y="3965019"/>
            <a:ext cx="2699623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Challenges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863798" y="4518184"/>
            <a:ext cx="618791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Gas leaks/air quality hazards may go unnoticed.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863798" y="4939189"/>
            <a:ext cx="618791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Physical emergencies require quick, simple alerts.</a:t>
            </a:r>
            <a:endParaRPr lang="en-US" sz="17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305" y="3992047"/>
            <a:ext cx="22860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464356"/>
            <a:ext cx="5399365" cy="674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Solution Features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863798" y="3678912"/>
            <a:ext cx="2699623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Automatic Detection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863798" y="4232077"/>
            <a:ext cx="3444716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Monitors butane, CO₂, TVOC, temperature, and humidity.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863798" y="4998601"/>
            <a:ext cx="3444716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Triggers a loud buzzer alarm for hazards.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843105" y="3678912"/>
            <a:ext cx="2699623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Emergency Button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4843105" y="4232077"/>
            <a:ext cx="3444716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One-touch alert for immediate help.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084" y="593288"/>
            <a:ext cx="5968484" cy="674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Technical Components</a:t>
            </a:r>
            <a:endParaRPr lang="en-US" sz="4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084" y="1699022"/>
            <a:ext cx="539353" cy="5393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3084" y="2508052"/>
            <a:ext cx="2697123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ESP32-S3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863084" y="2974538"/>
            <a:ext cx="6317218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Brain of the system.</a:t>
            </a:r>
            <a:endParaRPr lang="en-US" sz="16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9979" y="1699022"/>
            <a:ext cx="539353" cy="53935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49979" y="2508052"/>
            <a:ext cx="2697123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MQ2 Gas Sensor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7449979" y="2974538"/>
            <a:ext cx="6317337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Butane/LPG detection.</a:t>
            </a:r>
            <a:endParaRPr lang="en-US" sz="16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084" y="3859054"/>
            <a:ext cx="539353" cy="5393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63084" y="4668083"/>
            <a:ext cx="2697123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SGP30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863084" y="5134570"/>
            <a:ext cx="6317218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eCO₂/TVOC air quality.</a:t>
            </a:r>
            <a:endParaRPr lang="en-US" sz="16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9979" y="3859054"/>
            <a:ext cx="539353" cy="53935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49979" y="4668083"/>
            <a:ext cx="2697123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DHT22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7449979" y="5134570"/>
            <a:ext cx="6317337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Humidity/Temperature.</a:t>
            </a:r>
            <a:endParaRPr lang="en-US" sz="16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3084" y="6019086"/>
            <a:ext cx="539353" cy="53935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863084" y="6828115"/>
            <a:ext cx="2697123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Buzzer</a:t>
            </a:r>
            <a:endParaRPr lang="en-US" sz="2100" dirty="0"/>
          </a:p>
        </p:txBody>
      </p:sp>
      <p:sp>
        <p:nvSpPr>
          <p:cNvPr id="17" name="Text 10"/>
          <p:cNvSpPr/>
          <p:nvPr/>
        </p:nvSpPr>
        <p:spPr>
          <a:xfrm>
            <a:off x="863084" y="7294602"/>
            <a:ext cx="6317218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Alarm sound.</a:t>
            </a:r>
            <a:endParaRPr lang="en-US" sz="16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49979" y="6019086"/>
            <a:ext cx="539353" cy="539353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449979" y="6828115"/>
            <a:ext cx="2697123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Button</a:t>
            </a:r>
            <a:endParaRPr lang="en-US" sz="2100" dirty="0"/>
          </a:p>
        </p:txBody>
      </p:sp>
      <p:sp>
        <p:nvSpPr>
          <p:cNvPr id="20" name="Text 12"/>
          <p:cNvSpPr/>
          <p:nvPr/>
        </p:nvSpPr>
        <p:spPr>
          <a:xfrm>
            <a:off x="7449979" y="7294602"/>
            <a:ext cx="6317337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Emergency trigger.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43664"/>
            <a:ext cx="5399365" cy="674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How It Works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863798" y="1850350"/>
            <a:ext cx="12902803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SOS ensures rapid response through two primary mechanisms: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2438757"/>
            <a:ext cx="6451402" cy="8637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79659" y="3518416"/>
            <a:ext cx="3054310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Sensors Detect Hazards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79659" y="3985260"/>
            <a:ext cx="6019681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ESP32 processes data.</a:t>
            </a:r>
            <a:endParaRPr lang="en-US" sz="17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438757"/>
            <a:ext cx="6451402" cy="86379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31060" y="3518416"/>
            <a:ext cx="2699623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Buzzer Sounds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7531060" y="3985260"/>
            <a:ext cx="6019681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Alerting the individual.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863798" y="4789527"/>
            <a:ext cx="12902803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Or, in case of emergency:</a:t>
            </a:r>
            <a:endParaRPr lang="en-US" sz="17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798" y="5377934"/>
            <a:ext cx="6451402" cy="86379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79659" y="6457593"/>
            <a:ext cx="3488888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Emergency Button Pressed</a:t>
            </a:r>
            <a:endParaRPr lang="en-US" sz="2100" dirty="0"/>
          </a:p>
        </p:txBody>
      </p:sp>
      <p:sp>
        <p:nvSpPr>
          <p:cNvPr id="13" name="Text 8"/>
          <p:cNvSpPr/>
          <p:nvPr/>
        </p:nvSpPr>
        <p:spPr>
          <a:xfrm>
            <a:off x="1079659" y="6924437"/>
            <a:ext cx="6019681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Instant alarm activation.</a:t>
            </a:r>
            <a:endParaRPr lang="en-US" sz="17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5377934"/>
            <a:ext cx="6451402" cy="863798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531060" y="6457593"/>
            <a:ext cx="2699623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Immediate Help</a:t>
            </a:r>
            <a:endParaRPr lang="en-US" sz="2100" dirty="0"/>
          </a:p>
        </p:txBody>
      </p:sp>
      <p:sp>
        <p:nvSpPr>
          <p:cNvPr id="16" name="Text 10"/>
          <p:cNvSpPr/>
          <p:nvPr/>
        </p:nvSpPr>
        <p:spPr>
          <a:xfrm>
            <a:off x="7531060" y="6924437"/>
            <a:ext cx="6019681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Ensuring quick assistance.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809875"/>
            <a:ext cx="5399365" cy="674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Target Impact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863798" y="4024432"/>
            <a:ext cx="2699623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 the Elderly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863798" y="4577596"/>
            <a:ext cx="344471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Safer living environment.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863798" y="4998601"/>
            <a:ext cx="344471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Quick access to help.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843105" y="4024432"/>
            <a:ext cx="2699623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 Caregivers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4843105" y="4577596"/>
            <a:ext cx="3444716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Real-time hazard alerts.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333</Words>
  <Application>Microsoft Macintosh PowerPoint</Application>
  <PresentationFormat>Custom</PresentationFormat>
  <Paragraphs>61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Chook WeiQian</cp:lastModifiedBy>
  <cp:revision>2</cp:revision>
  <dcterms:created xsi:type="dcterms:W3CDTF">2025-07-05T07:45:27Z</dcterms:created>
  <dcterms:modified xsi:type="dcterms:W3CDTF">2025-07-05T07:51:04Z</dcterms:modified>
</cp:coreProperties>
</file>